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E9AB-9647-499B-A577-2A8066B3ADC3}" type="datetimeFigureOut">
              <a:rPr lang="en-US" smtClean="0"/>
              <a:t>10/30/2012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A9610-3257-4037-8C78-53028538F4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E9AB-9647-499B-A577-2A8066B3ADC3}" type="datetimeFigureOut">
              <a:rPr lang="en-US" smtClean="0"/>
              <a:t>10/30/2012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A9610-3257-4037-8C78-53028538F4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E9AB-9647-499B-A577-2A8066B3ADC3}" type="datetimeFigureOut">
              <a:rPr lang="en-US" smtClean="0"/>
              <a:t>10/30/2012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A9610-3257-4037-8C78-53028538F4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E9AB-9647-499B-A577-2A8066B3ADC3}" type="datetimeFigureOut">
              <a:rPr lang="en-US" smtClean="0"/>
              <a:t>10/30/2012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A9610-3257-4037-8C78-53028538F4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E9AB-9647-499B-A577-2A8066B3ADC3}" type="datetimeFigureOut">
              <a:rPr lang="en-US" smtClean="0"/>
              <a:t>10/30/2012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A9610-3257-4037-8C78-53028538F4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E9AB-9647-499B-A577-2A8066B3ADC3}" type="datetimeFigureOut">
              <a:rPr lang="en-US" smtClean="0"/>
              <a:t>10/30/2012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A9610-3257-4037-8C78-53028538F4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E9AB-9647-499B-A577-2A8066B3ADC3}" type="datetimeFigureOut">
              <a:rPr lang="en-US" smtClean="0"/>
              <a:t>10/30/2012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A9610-3257-4037-8C78-53028538F4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E9AB-9647-499B-A577-2A8066B3ADC3}" type="datetimeFigureOut">
              <a:rPr lang="en-US" smtClean="0"/>
              <a:t>10/30/2012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A9610-3257-4037-8C78-53028538F4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E9AB-9647-499B-A577-2A8066B3ADC3}" type="datetimeFigureOut">
              <a:rPr lang="en-US" smtClean="0"/>
              <a:t>10/30/2012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A9610-3257-4037-8C78-53028538F4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E9AB-9647-499B-A577-2A8066B3ADC3}" type="datetimeFigureOut">
              <a:rPr lang="en-US" smtClean="0"/>
              <a:t>10/30/2012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A9610-3257-4037-8C78-53028538F4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E9AB-9647-499B-A577-2A8066B3ADC3}" type="datetimeFigureOut">
              <a:rPr lang="en-US" smtClean="0"/>
              <a:t>10/30/2012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A9610-3257-4037-8C78-53028538F449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2D56E9AB-9647-499B-A577-2A8066B3ADC3}" type="datetimeFigureOut">
              <a:rPr lang="en-US" smtClean="0"/>
              <a:t>10/30/2012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E4FA9610-3257-4037-8C78-53028538F449}" type="slidenum">
              <a:rPr lang="en-US" smtClean="0"/>
              <a:t>‹#›</a:t>
            </a:fld>
            <a:endParaRPr lang="en-US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to New Hanover County	 	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90600" y="1371601"/>
            <a:ext cx="7143955" cy="448719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You will create </a:t>
            </a:r>
            <a:r>
              <a:rPr lang="en-US" smtClean="0"/>
              <a:t>a PowerPoint </a:t>
            </a:r>
            <a:r>
              <a:rPr lang="en-US" dirty="0" smtClean="0"/>
              <a:t>presentation using a predefined theme that introduces a section of New Hanover County you can choose </a:t>
            </a:r>
            <a:r>
              <a:rPr lang="en-US" smtClean="0"/>
              <a:t>from either </a:t>
            </a:r>
            <a:r>
              <a:rPr lang="en-US" dirty="0" smtClean="0"/>
              <a:t>Historic Downtown, Wrightsville Beach, Pleasure Island, or Porters Neck.</a:t>
            </a:r>
          </a:p>
          <a:p>
            <a:r>
              <a:rPr lang="en-US" dirty="0" smtClean="0"/>
              <a:t>You will include a picture on each slide </a:t>
            </a:r>
          </a:p>
          <a:p>
            <a:r>
              <a:rPr lang="en-US" dirty="0" smtClean="0"/>
              <a:t>Add a transition to all the slides. Have fun and pick a different one for each slide</a:t>
            </a:r>
          </a:p>
          <a:p>
            <a:r>
              <a:rPr lang="en-US" dirty="0" smtClean="0"/>
              <a:t>If you have time add an animation to each slide</a:t>
            </a:r>
          </a:p>
          <a:p>
            <a:r>
              <a:rPr lang="en-US" dirty="0" smtClean="0"/>
              <a:t>Slide One is the Title slide</a:t>
            </a:r>
            <a:br>
              <a:rPr lang="en-US" dirty="0" smtClean="0"/>
            </a:br>
            <a:r>
              <a:rPr lang="en-US" dirty="0" err="1" smtClean="0"/>
              <a:t>Slide</a:t>
            </a:r>
            <a:r>
              <a:rPr lang="en-US" dirty="0" smtClean="0"/>
              <a:t> 2&gt; Things  To Do, Tourist attractions</a:t>
            </a:r>
          </a:p>
          <a:p>
            <a:r>
              <a:rPr lang="en-US" dirty="0" smtClean="0"/>
              <a:t>Slide 3&gt; Best Restaurants</a:t>
            </a:r>
            <a:endParaRPr lang="en-US" dirty="0"/>
          </a:p>
          <a:p>
            <a:r>
              <a:rPr lang="en-US" dirty="0" smtClean="0"/>
              <a:t>Slide 4&gt; Lodging</a:t>
            </a:r>
          </a:p>
          <a:p>
            <a:r>
              <a:rPr lang="en-US" dirty="0" smtClean="0"/>
              <a:t>Slide 5&gt; Schools in the area, including Elementary, Middle and High Schools. Include a picture of each mascot!!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695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utumn">
  <a:themeElements>
    <a:clrScheme name="Autumn">
      <a:dk1>
        <a:sysClr val="windowText" lastClr="000000"/>
      </a:dk1>
      <a:lt1>
        <a:sysClr val="window" lastClr="FFFFFF"/>
      </a:lt1>
      <a:dk2>
        <a:srgbClr val="B01F0F"/>
      </a:dk2>
      <a:lt2>
        <a:srgbClr val="FF9000"/>
      </a:lt2>
      <a:accent1>
        <a:srgbClr val="ED4600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TC102455610[[fn=Autumn]]</Template>
  <TotalTime>4</TotalTime>
  <Words>83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Autumn</vt:lpstr>
      <vt:lpstr>Welcome to New Hanover County   </vt:lpstr>
    </vt:vector>
  </TitlesOfParts>
  <Company>NHCS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New Hanover County   </dc:title>
  <dc:creator>Paige Haney</dc:creator>
  <cp:lastModifiedBy>Paige Haney</cp:lastModifiedBy>
  <cp:revision>1</cp:revision>
  <dcterms:created xsi:type="dcterms:W3CDTF">2012-10-30T13:45:37Z</dcterms:created>
  <dcterms:modified xsi:type="dcterms:W3CDTF">2012-10-30T13:49:59Z</dcterms:modified>
</cp:coreProperties>
</file>